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77" r:id="rId25"/>
    <p:sldId id="280" r:id="rId26"/>
  </p:sldIdLst>
  <p:sldSz cx="9144000" cy="6858000" type="screen4x3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0" y="3638865"/>
            <a:ext cx="5003315" cy="2814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16832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Логопеди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ческая радуга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Семинар – практикум  для педагогов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581128"/>
            <a:ext cx="4713784" cy="91440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логопед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Белоусова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А.Г.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0758" y="6297717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Темиртау - 2025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КОММУНАЛЬНОЕ ГОСУДАРСТВЕННОЕ КОЗЁНОЕ ПРЕДПРИЯТИЕ «ЯСЛИ –  САД «САМАЛ» ОТДЕЛА ОБРАЗОВАНИЯ ГОРОДА ТЕМИРТАУ УПРАВЛЕНИЕ ОБРАЗОВАНИЯ КАРАГАНДИНСКОЙ ОБЛАСТИ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Конкурс №2 «Блиц»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Задание: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3а  1 минуту  участники должны ответить на максимальное число вопросов.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9" t="10386" r="32240" b="10316"/>
          <a:stretch/>
        </p:blipFill>
        <p:spPr>
          <a:xfrm>
            <a:off x="3275856" y="2673464"/>
            <a:ext cx="237626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08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033802"/>
              </p:ext>
            </p:extLst>
          </p:nvPr>
        </p:nvGraphicFramePr>
        <p:xfrm>
          <a:off x="304800" y="188639"/>
          <a:ext cx="8686800" cy="6480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971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команда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команда</a:t>
                      </a:r>
                      <a:endParaRPr lang="ru-RU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01005">
                <a:tc>
                  <a:txBody>
                    <a:bodyPr/>
                    <a:lstStyle/>
                    <a:p>
                      <a:pPr algn="just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какого возраста необходимо исправлять речь детей? </a:t>
                      </a:r>
                    </a:p>
                    <a:p>
                      <a:pPr algn="just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Какие части языка вы можете назвать? </a:t>
                      </a:r>
                    </a:p>
                    <a:p>
                      <a:pPr algn="just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Сбор родителей для решения педагогических проблем? </a:t>
                      </a:r>
                    </a:p>
                    <a:p>
                      <a:pPr algn="just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Какой главный артикуляционный орган у человека? </a:t>
                      </a:r>
                    </a:p>
                    <a:p>
                      <a:pPr algn="just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Повторите скороговорку: Три сороки — тараторки тараторили на горке.</a:t>
                      </a:r>
                    </a:p>
                    <a:p>
                      <a:pPr algn="just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Каким цветом обозначаем гласные звуки? </a:t>
                      </a:r>
                    </a:p>
                    <a:p>
                      <a:pPr algn="just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Назовите пару звуку «Ш».</a:t>
                      </a:r>
                    </a:p>
                    <a:p>
                      <a:pPr algn="just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Перерыв на занятии для отдыха? </a:t>
                      </a:r>
                    </a:p>
                    <a:p>
                      <a:pPr algn="just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Буквы, которые не составляют звука.</a:t>
                      </a:r>
                    </a:p>
                    <a:p>
                      <a:pPr algn="just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10.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Человек, занимающийся исправлением речи?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Какие звуки чаще всего нуждаются в исправлении?</a:t>
                      </a:r>
                    </a:p>
                    <a:p>
                      <a:pPr algn="just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Как называется гимнастика для языка? </a:t>
                      </a:r>
                    </a:p>
                    <a:p>
                      <a:pPr algn="just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Зачем логопеду спирт? </a:t>
                      </a:r>
                    </a:p>
                    <a:p>
                      <a:pPr algn="just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Назовите всегда мягкие звуки. </a:t>
                      </a:r>
                    </a:p>
                    <a:p>
                      <a:pPr algn="just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Повторите скороговорку: Тимошка крошит в окрошку крошки.</a:t>
                      </a:r>
                    </a:p>
                    <a:p>
                      <a:pPr algn="just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такое фонематический слух? </a:t>
                      </a:r>
                    </a:p>
                    <a:p>
                      <a:pPr algn="just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r>
                        <a:rPr lang="ru-RU" b="1" dirty="0" smtClean="0"/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Каким цветом обозначаем согласные звуки. </a:t>
                      </a:r>
                    </a:p>
                    <a:p>
                      <a:pPr algn="just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8.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Чем отличается звук от буквы. </a:t>
                      </a:r>
                    </a:p>
                    <a:p>
                      <a:pPr algn="just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9.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Сколько звуков в слове — деньги.</a:t>
                      </a:r>
                    </a:p>
                    <a:p>
                      <a:pPr algn="just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10.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чего нужна артикуляционная гимнастика?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8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Конкурс № 3: игра «Словарный штурм»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подобрать существительные, глаголы, наречия, прилагательные (показ картинки «БАНАН»)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852936"/>
            <a:ext cx="2267280" cy="3661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999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86800" cy="48139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Знают этот фрукт детишки,</a:t>
            </a:r>
          </a:p>
          <a:p>
            <a:pPr marL="0" indent="0" algn="just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Любят есть его мартышки.</a:t>
            </a:r>
          </a:p>
          <a:p>
            <a:pPr marL="0" indent="0" algn="just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Родом он из жарких стран</a:t>
            </a:r>
          </a:p>
          <a:p>
            <a:pPr marL="0" indent="0" algn="just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 тропиках растет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9" r="9579"/>
          <a:stretch/>
        </p:blipFill>
        <p:spPr>
          <a:xfrm>
            <a:off x="6012160" y="3313352"/>
            <a:ext cx="2762452" cy="3423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46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Расскажи обо мне (о банане)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1125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Вопрос команде 1: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я попал в дом?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команде 2: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команде 1: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 я могу делать?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команде 2: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 со мной можно делать?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команде 1: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Кто меня больше всего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любит?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команде 2: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 я больше всего люблю?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команде 1: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какими предметами я дружу?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команде 2: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я выгляжу? </a:t>
            </a:r>
          </a:p>
        </p:txBody>
      </p:sp>
    </p:spTree>
    <p:extLst>
      <p:ext uri="{BB962C8B-B14F-4D97-AF65-F5344CB8AC3E}">
        <p14:creationId xmlns:p14="http://schemas.microsoft.com/office/powerpoint/2010/main" val="28983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4509120"/>
            <a:ext cx="8568952" cy="17281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Лапы, кулак, пол, лыжи,  полка, осел, волосы, лопата, футбол, лампа, молоко, локоть, стол, белка.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73893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Определите место звука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слове: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предлагаю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выполнить задание: «Если в слове, которое я произнесу, звук «Л» будет стоять в начале слова,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поднимите руки вверх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середине -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руки на пояс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конце -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 колени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0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Конкурс № 4 «Фонематический слух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33123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Фонематический слух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тонкий систематизированный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слух, это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способность человека слышать и различать отдельные фонемы, или звуки в слове.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Фонематический слух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является основой для понимания смысла сказанного. Ведь, заменив даже один звук в слове, мы можем получить совершенно иное слово: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«коза-коса», «дом-том», «бочка-почка».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t="9263" r="2983" b="10035"/>
          <a:stretch/>
        </p:blipFill>
        <p:spPr>
          <a:xfrm>
            <a:off x="3275856" y="4619914"/>
            <a:ext cx="2592287" cy="2238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10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«Гонки слонов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53102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«Превратим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руки в слонов» (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указательный и безымянный пальцы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передние ноги слона,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большой палец и мизинец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задние ноги, вытянутый вперед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средний палец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хобот; слон ходит, переставляя «ноги», касаться земли хоботом нельзя).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Гуляем,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должны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замереть, услышав слово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«стоп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5373216"/>
            <a:ext cx="7560840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стон, стоп, сток, стоп, стан, стук, слух, слон, стоп, стул, стой, стоп.</a:t>
            </a:r>
          </a:p>
        </p:txBody>
      </p:sp>
    </p:spTree>
    <p:extLst>
      <p:ext uri="{BB962C8B-B14F-4D97-AF65-F5344CB8AC3E}">
        <p14:creationId xmlns:p14="http://schemas.microsoft.com/office/powerpoint/2010/main" val="32053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Конкурс № 5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«Фонематическое восприятие»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5256584" cy="46805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Фонематическое восприятие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это способность различать звуки речи и определять звуковой состав слова.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Например: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«Сколько слогов в слове МАК? Сколько в нём звуков? Какой согласный звук стоит в конце слова? Какой гласный звук в середине слова?»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16832"/>
            <a:ext cx="3384376" cy="3951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30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Игра: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«Отвечай – не торопясь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0188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Предлагаю несколько заданий на сообразительность, проверить, как участники умеют слышать и выделять определённые звуки в словах.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61048"/>
            <a:ext cx="712879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884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5491336" cy="473935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активизировать компетентные возможности педагогов при проведении любой методической работы, максимально раскрыть профессиональные знания и умения участников, создать обстановку творческого поиска наиболее эффективных форм и методов в работе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детьми.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7" t="-2134" r="40526" b="4086"/>
          <a:stretch/>
        </p:blipFill>
        <p:spPr>
          <a:xfrm>
            <a:off x="6084168" y="1484784"/>
            <a:ext cx="2719137" cy="4475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117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7113" y="3573016"/>
            <a:ext cx="8640960" cy="19442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692696"/>
            <a:ext cx="8856984" cy="20882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659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5171405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Команда №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Придумайте слово, которое начинается на последний звук слова «палас». (Придумывает каждый участник команды)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Составьте такое предложение, в котором все слова начинаются со звука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(Петя подарил Павлику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пирамидку).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0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Подбери рифму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567217"/>
              </p:ext>
            </p:extLst>
          </p:nvPr>
        </p:nvGraphicFramePr>
        <p:xfrm>
          <a:off x="304800" y="1196752"/>
          <a:ext cx="8686800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команда</a:t>
                      </a:r>
                      <a:endParaRPr lang="ru-RU" sz="240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2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команда</a:t>
                      </a:r>
                      <a:endParaRPr lang="ru-RU" sz="240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574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Портфель я выронил из рук,</a:t>
                      </a:r>
                    </a:p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Такой большой на ветке 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Шел по лесу шустрый мишка,</a:t>
                      </a:r>
                    </a:p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 него свалилась 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Здесь в лесу есть злые звери,</a:t>
                      </a:r>
                    </a:p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Запирайте на ночь 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Тише, Танечка, не плачь,</a:t>
                      </a:r>
                    </a:p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Не утонет в речке 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Как-то вечером две мышки</a:t>
                      </a:r>
                    </a:p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Унесли у Пети 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Не залезет Влад на ель</a:t>
                      </a:r>
                    </a:p>
                    <a:p>
                      <a:pPr algn="just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 него в руках 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«Я трудиться не привык!»</a:t>
                      </a:r>
                    </a:p>
                    <a:p>
                      <a:pPr algn="just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Отвечает 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Мы собирали васильки</a:t>
                      </a:r>
                    </a:p>
                    <a:p>
                      <a:pPr algn="just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 голове у нас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.....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6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555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ошибку в стихотворении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исправте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её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228813"/>
              </p:ext>
            </p:extLst>
          </p:nvPr>
        </p:nvGraphicFramePr>
        <p:xfrm>
          <a:off x="304800" y="1554162"/>
          <a:ext cx="8686800" cy="4899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5722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" sz="2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" sz="24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команда</a:t>
                      </a:r>
                      <a:endParaRPr lang="ru-RU" sz="240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2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команда</a:t>
                      </a:r>
                      <a:endParaRPr lang="ru-RU" sz="240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6950">
                <a:tc>
                  <a:txBody>
                    <a:bodyPr/>
                    <a:lstStyle/>
                    <a:p>
                      <a:pPr algn="just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2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Закричал охотник:</a:t>
                      </a:r>
                    </a:p>
                    <a:p>
                      <a:pPr algn="just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«Ой, </a:t>
                      </a:r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двери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гонятся за мной!» </a:t>
                      </a:r>
                    </a:p>
                    <a:p>
                      <a:pPr algn="just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2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Посмотрите-ка, ребятки,</a:t>
                      </a:r>
                    </a:p>
                    <a:p>
                      <a:pPr algn="just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Раки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выросли на грядке </a:t>
                      </a:r>
                    </a:p>
                    <a:p>
                      <a:pPr algn="just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Куклу выронив из рук,</a:t>
                      </a:r>
                    </a:p>
                    <a:p>
                      <a:pPr algn="just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Маша мчится к маме:</a:t>
                      </a:r>
                    </a:p>
                    <a:p>
                      <a:pPr algn="just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- Там ползёт зелёный </a:t>
                      </a:r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лук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 длинными </a:t>
                      </a:r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ушами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Говорят, один рыбак</a:t>
                      </a:r>
                    </a:p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В речке выловил башмак,</a:t>
                      </a:r>
                    </a:p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Но зато ему потом</a:t>
                      </a:r>
                    </a:p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На крючок попался </a:t>
                      </a:r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дом. </a:t>
                      </a:r>
                    </a:p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Мы собрали васильки,</a:t>
                      </a:r>
                    </a:p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На голове у нас </a:t>
                      </a:r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щенки.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01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Заключительная часть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Уважаемые коллеги, обведите свою ладонь на листе бумаги. Некоторые  пальцы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позиция, по которой необходимо ваше мнение.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большом пальце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оставьте свои комментарии;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указательном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нарисуйте цветок, если вам все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понравилось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«Наденьте»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колечко на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безымянный палец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если  вы решили применять в своей работ предложенные игры.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ваше увиденное совпало с заявленным, на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мизинце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нарисуйте значок «ИНЬ – ЯНЬ».</a:t>
            </a:r>
          </a:p>
        </p:txBody>
      </p:sp>
    </p:spTree>
    <p:extLst>
      <p:ext uri="{BB962C8B-B14F-4D97-AF65-F5344CB8AC3E}">
        <p14:creationId xmlns:p14="http://schemas.microsoft.com/office/powerpoint/2010/main" val="7165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645024"/>
            <a:ext cx="7992888" cy="27363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>
                <a:effectLst/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b="1" i="1" dirty="0">
                <a:effectLst/>
                <a:latin typeface="Times New Roman" pitchFamily="18" charset="0"/>
                <a:cs typeface="Times New Roman" pitchFamily="18" charset="0"/>
              </a:rPr>
              <a:t> «Закончи фразу»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Уважаемые коллеги, встаньте в круг, объедините свои команды. Вам, необходимо закончить фразу одним предложением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Сегодня 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узнал (а)…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Меня сегодня удивило…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Больше всего мне понравилось…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Хотелось бы добавить… и т. д.</a:t>
            </a:r>
          </a:p>
        </p:txBody>
      </p:sp>
    </p:spTree>
    <p:extLst>
      <p:ext uri="{BB962C8B-B14F-4D97-AF65-F5344CB8AC3E}">
        <p14:creationId xmlns:p14="http://schemas.microsoft.com/office/powerpoint/2010/main" val="9042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352928" cy="2939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7668344" cy="415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b="1" i="1" dirty="0"/>
              <a:t/>
            </a:r>
            <a:br>
              <a:rPr lang="ru-RU" b="1" i="1" dirty="0"/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 fontScale="85000" lnSpcReduction="20000"/>
          </a:bodyPr>
          <a:lstStyle/>
          <a:p>
            <a:pPr marL="355600" indent="-355600" algn="just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Вооружить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участников семинара  знаниями в области логопедии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v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Активизировать обмен информацией практическими знаниями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v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Совершенствовать педагогическую компетентность воспитателей по проблеме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v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Закреплять знания и умения педагогов в работе по использованию методов и приемов, направленных на коррекцию фонематических процессов у дошкольников.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36494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План: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1.Упражнение «Давайте поприветствуем друг друга».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2.Разминка «Артикуляционная гимнастика»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3. «Блиц»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4. «Словарный штурм»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5.«Развитие фонематического слуха»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6.«Развитие фонематического восприятия»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38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Девиз нашего семинара: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Хорошее настроение сегодня – это залог нашего успеха!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Организационная часть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«Отгадай название команды соперников»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вам дается толкование слова, вы должны сказать название команды соперников.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Женщины, обладающие умом, эрудицией  – умницы,  а красивые, миловидные  женщины  – красавицы. Сегодня я предлагаю всем  участникам  разделится на 2 команды.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№1 «Умницы»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№2 «Красавицы»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Участники семинара - практикума делятся на две команды (чудесный мешочек). Каждый участник семинара достанет из него название команды, к  которой он будет относиться.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Сегодня из каждой команды мы должны выбрать по 1 представителю  в эксперты.   (Директор  ДОУ, специалисты).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(Участники проходят за 3 отдельных стола: «Красавицы», «Умницы», «Эксперты»).</a:t>
            </a:r>
          </a:p>
        </p:txBody>
      </p:sp>
    </p:spTree>
    <p:extLst>
      <p:ext uri="{BB962C8B-B14F-4D97-AF65-F5344CB8AC3E}">
        <p14:creationId xmlns:p14="http://schemas.microsoft.com/office/powerpoint/2010/main" val="196025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3358" y="4293096"/>
            <a:ext cx="8784976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964488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Упражнение «Давайте поприветствуем друг друга»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Имена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прилагательные.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Каждый участник выбирает себе имя прилагательное, характеризующее его положительно. Имя прилагательное должно начинаться с той же буквы, что и имя участника. Первый участник называет свое имя в сочетании с именем прилагательным (например, веселая Валентина, ласковая Лариса). Передаем солнышко и  называем  свое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имя.</a:t>
            </a: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Умный, искренний, надежный, великодушный, внимательный, доброжелательный, порядочный, терпеливый, отзывчивый, естественный, признающий свои ошибки, готовый прощать, уважающий себя, ответственный, доверяющий, мудрый, терпеливый, находчивый, здоровый, интеллектуальный, игривый, обаятельный.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5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язык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686800" cy="4525963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главная мышца органов речи. И для него, как и для всякой мышцы, гимнастика просто необходима. Ведь язык должен быть достаточно хорошо развит, чтобы выполнять тонкие целенаправленные движения, именуемые звукопроизношением.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0" t="30551" r="58264" b="32936"/>
          <a:stretch/>
        </p:blipFill>
        <p:spPr>
          <a:xfrm>
            <a:off x="5652120" y="4509120"/>
            <a:ext cx="2454442" cy="213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t="26274" r="60794" b="33171"/>
          <a:stretch/>
        </p:blipFill>
        <p:spPr>
          <a:xfrm>
            <a:off x="1259631" y="4603223"/>
            <a:ext cx="2159853" cy="2138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40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Конкурс № 1  «Артикуляционная гимнастика».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артикуляционную гимнастику с помощью стихотворной сказки. Комиссия оценивает четкость и правильность выполнения артикуляционной гимнастики.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2" t="23465" r="9737" b="11447"/>
          <a:stretch/>
        </p:blipFill>
        <p:spPr>
          <a:xfrm>
            <a:off x="2339751" y="3573016"/>
            <a:ext cx="5033563" cy="2978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41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8384" y="457200"/>
            <a:ext cx="963216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686800" cy="6480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Жили – были дедушка и бабушка.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НИМ ТОЛСТЫЕ ВНУКИ ПРИЕХАЛИ В ГОСТИ 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надуваем щёки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НИМИ ХУДЫЕ - ЛИШЬ КОЖА ДА КОСТИ 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втягиваем щёки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БАБУШКА С ДЕДУШКОЙ ВСЕМ УЛЫБНУЛИСЬ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губы в широкой улыбке, видны верхние и нижние зубы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ПОЦЕЛОВАТЬ ОНИ ВСЕХ ПОТЯНУЛИСЬ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губы тянутся вперёд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УТРОМ ПРОСНУЛИСЬ — В УЛЫБОЧКУ ГУБЫ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снова широкая улыбка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ЧИСТИЛИ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МЫ СВОИ ВЕРХНИЕ ЗУБЫ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широкий язык за верхними зубами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ВПРАВО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ВЛЕВО, ВНУТРИ И СНАРУЖИ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соответствующие движения широким языком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 НИЖНИМИ ЗУБКАМИ ТОЖЕ МЫ ДРУЖИМ 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повторение этих движений языком в положении за нижними зубами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БЛЮДЦА ПОСТАВИМ - ПОЛОЖАТ БЛИНЫ НАМ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широкий язык лежит на нижней губе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ДУЕМ НА БЛИНЧИК — НЕ В ЩЁКИ, НЕ МИМО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подуть на широкий язык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БЛИНЧИК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ЖУЁМ, ЗАВЕРНЁМ И ПРИКУСИМ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жуём распластанный язык, потом прикусываем его, завернув за нижние зубы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БЛИНЧИК С ВАРЕНЬЕМ МАЛИНОВЫМ ВКУСНЫМ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облизываем широким языком верхнюю губу спереди назад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ЧАШКИ ПОСТАВИМ, ЧТОБ ЧАЮ НАЛИЛИ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широкий язык загибаем кверху чашечкой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НОС ПОДУЛИ - МЫ ЧАЙ ОСТУДИЛИ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подуть с «чашечки» вверх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ДЕДУШКА СДЕЛАЛ ДЛЯ ВНУКОВ КАЧЕЛИ 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широкий язык ставится попеременно то за верхние, то за нижние зубы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 МЫ НА НИХ ПОКАЧАТЬСЯ УСПЕЛИ.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Вот и закончился день пора спать. Завтра опять будем гулять.</a:t>
            </a:r>
          </a:p>
        </p:txBody>
      </p:sp>
    </p:spTree>
    <p:extLst>
      <p:ext uri="{BB962C8B-B14F-4D97-AF65-F5344CB8AC3E}">
        <p14:creationId xmlns:p14="http://schemas.microsoft.com/office/powerpoint/2010/main" val="10652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664</TotalTime>
  <Words>1580</Words>
  <Application>Microsoft Office PowerPoint</Application>
  <PresentationFormat>Экран (4:3)</PresentationFormat>
  <Paragraphs>166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 «Логопедическая радуга» Семинар – практикум  для педагогов </vt:lpstr>
      <vt:lpstr>Цель:</vt:lpstr>
      <vt:lpstr>Задачи: </vt:lpstr>
      <vt:lpstr>План: </vt:lpstr>
      <vt:lpstr>Девиз нашего семинара: Хорошее настроение сегодня – это залог нашего успеха!</vt:lpstr>
      <vt:lpstr>Упражнение «Давайте поприветствуем друг друга» </vt:lpstr>
      <vt:lpstr>язык  -</vt:lpstr>
      <vt:lpstr>Конкурс № 1  «Артикуляционная гимнастика».</vt:lpstr>
      <vt:lpstr>Презентация PowerPoint</vt:lpstr>
      <vt:lpstr>Конкурс №2 «Блиц»</vt:lpstr>
      <vt:lpstr>Презентация PowerPoint</vt:lpstr>
      <vt:lpstr>Конкурс № 3: игра «Словарный штурм»  </vt:lpstr>
      <vt:lpstr>Презентация PowerPoint</vt:lpstr>
      <vt:lpstr>Расскажи обо мне (о банане)</vt:lpstr>
      <vt:lpstr>ФИЗМИНУТКА</vt:lpstr>
      <vt:lpstr>Конкурс № 4 «Фонематический слух»</vt:lpstr>
      <vt:lpstr>Игра «Гонки слонов»</vt:lpstr>
      <vt:lpstr>Конкурс № 5 «Фонематическое восприятие»</vt:lpstr>
      <vt:lpstr>Игра: «Отвечай – не торопясь» </vt:lpstr>
      <vt:lpstr>Презентация PowerPoint</vt:lpstr>
      <vt:lpstr>Подбери рифму:</vt:lpstr>
      <vt:lpstr>найдите ошибку в стихотворении и исправте её </vt:lpstr>
      <vt:lpstr>Заключительная часть </vt:lpstr>
      <vt:lpstr>Рефлексия «Закончи фразу»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Педагогтарға арналған семинар-практикум  “Логопедиялық кемпірқосақ” Өткізу нысаны - іскерлік ойын</dc:title>
  <dc:creator>Настя Белоусова</dc:creator>
  <cp:lastModifiedBy>77714</cp:lastModifiedBy>
  <cp:revision>20</cp:revision>
  <cp:lastPrinted>2025-04-07T21:49:24Z</cp:lastPrinted>
  <dcterms:created xsi:type="dcterms:W3CDTF">2025-04-06T21:25:12Z</dcterms:created>
  <dcterms:modified xsi:type="dcterms:W3CDTF">2025-04-07T22:04:08Z</dcterms:modified>
</cp:coreProperties>
</file>